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79" r:id="rId5"/>
    <p:sldId id="259" r:id="rId6"/>
    <p:sldId id="280" r:id="rId7"/>
    <p:sldId id="260" r:id="rId8"/>
    <p:sldId id="261" r:id="rId9"/>
    <p:sldId id="262" r:id="rId10"/>
    <p:sldId id="264" r:id="rId11"/>
    <p:sldId id="265" r:id="rId12"/>
    <p:sldId id="281" r:id="rId13"/>
    <p:sldId id="266" r:id="rId14"/>
    <p:sldId id="267" r:id="rId15"/>
    <p:sldId id="268" r:id="rId16"/>
    <p:sldId id="269" r:id="rId17"/>
    <p:sldId id="273" r:id="rId18"/>
    <p:sldId id="274" r:id="rId19"/>
    <p:sldId id="275" r:id="rId20"/>
    <p:sldId id="276" r:id="rId21"/>
    <p:sldId id="277" r:id="rId22"/>
    <p:sldId id="278" r:id="rId23"/>
    <p:sldId id="282" r:id="rId24"/>
    <p:sldId id="283" r:id="rId25"/>
    <p:sldId id="284" r:id="rId26"/>
    <p:sldId id="285" r:id="rId27"/>
    <p:sldId id="28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029" autoAdjust="0"/>
  </p:normalViewPr>
  <p:slideViewPr>
    <p:cSldViewPr snapToGrid="0">
      <p:cViewPr varScale="1">
        <p:scale>
          <a:sx n="87" d="100"/>
          <a:sy n="87" d="100"/>
        </p:scale>
        <p:origin x="14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49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828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061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876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301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241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870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457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66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38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01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15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7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359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684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272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47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CE699D8-CF65-495B-B0AF-70F390B77858}" type="datetimeFigureOut">
              <a:rPr lang="ru-RU" smtClean="0"/>
              <a:t>07.07.2021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B6E780E-E6A1-4C49-BC6F-BC1D43F11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68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«Как жили люди на </a:t>
            </a:r>
            <a:r>
              <a:rPr lang="ru-RU" dirty="0"/>
              <a:t>Р</a:t>
            </a:r>
            <a:r>
              <a:rPr lang="ru-RU" dirty="0" smtClean="0"/>
              <a:t>уси»</a:t>
            </a:r>
            <a:endParaRPr lang="ru-RU" dirty="0"/>
          </a:p>
        </p:txBody>
      </p:sp>
      <p:pic>
        <p:nvPicPr>
          <p:cNvPr id="1030" name="Picture 6" descr="https://4.bp.blogspot.com/-JyOosttnDhc/W9dC66Wmt2I/AAAAAAAAAac/Q6t1OE3BHUIdb7v2LcqN5l8_nPodFwagQCLcBGAs/s1600/0_a97ea_e2e67162_or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330" y="2067671"/>
            <a:ext cx="6990190" cy="375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940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avatars.mds.yandex.net/get-zen_doc/3630505/pub_5f1e993fcf90c6677a32c1b1_5f1eedb1dab3ad670d03c11d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" y="414886"/>
            <a:ext cx="11244943" cy="611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066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na-dache.pro/uploads/posts/2021-05/1621546942_59-p-koromislo-s-vedrami-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3" y="0"/>
            <a:ext cx="5146311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fsd.multiurok.ru/html/2019/04/18/s_5cb89b3c8f3fa/1142544_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14" y="489857"/>
            <a:ext cx="6541407" cy="58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62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s41.radikal.ru/i093/1705/e6/fb0b5c76da7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096" y="-1"/>
            <a:ext cx="6267904" cy="72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cdn.photosight.ru/img/2/638/3374795_larg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t="9471" r="4188" b="17579"/>
          <a:stretch/>
        </p:blipFill>
        <p:spPr bwMode="auto">
          <a:xfrm>
            <a:off x="0" y="-1"/>
            <a:ext cx="5924096" cy="7260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5814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4560" y="3238190"/>
            <a:ext cx="8228733" cy="89838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f.otzyv.ru/f/12/09/110847/021114155555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34610"/>
            <a:ext cx="11244943" cy="637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795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3" y="379639"/>
            <a:ext cx="11190513" cy="613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37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ttps://pbs.twimg.com/media/CSQtaweWwAE6hbw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2" y="370114"/>
            <a:ext cx="1123088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456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446" y="3928636"/>
            <a:ext cx="9564620" cy="99170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nashaplaneta.su/_bl/103/88260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0" y="195947"/>
            <a:ext cx="11386456" cy="640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859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://www.myhome.ru/uploads/public/idea/8/76627/interior/156394/1920x1080resize_interior95244_57_14737666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8" y="460888"/>
            <a:ext cx="11269712" cy="59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468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fonstola.ru/download.php?file=201603/1920x1080/fonstola.ru-22326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78" y="489857"/>
            <a:ext cx="11509022" cy="592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024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9" y="457200"/>
            <a:ext cx="11234057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70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2.goodfon.ru/wallpaper/nbig/4/7b/kizhi-kareliya-ross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1" y="435428"/>
            <a:ext cx="11310258" cy="61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55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46315"/>
            <a:ext cx="11364686" cy="612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07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media2.24aul.ru/imgs/5c042a9a4e816d0001f120c8/lozhka-derevyannaya-nekrashenaya-3-shtuki-naborom-rossiya-5-127349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1" y="425645"/>
            <a:ext cx="11380825" cy="607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57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0" y="511629"/>
            <a:ext cx="1126671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28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7" y="0"/>
            <a:ext cx="11615055" cy="686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11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" y="471015"/>
            <a:ext cx="11375572" cy="589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61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zen_doc/4467222/pub_603cd534bdd71022a2c0cae6_603cda99bdd71022a2ce2458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9" y="413657"/>
            <a:ext cx="11459482" cy="61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79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mycdn.me/i?r=AzEPZsRbOZEKgBhR0XGMT1RkeiXJhosMZjOsG-SonF0dwq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5" y="484413"/>
            <a:ext cx="11198225" cy="594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251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thumbor.my.ua/slWZqMNXu6Pnn9w2psFbBPY4jpY=/1200x630/smart/filters:format(jpeg)/https%3A%2F%2Fs3.eu-central-1.amazonaws.com%2Fmedia.my.ua%2Ffeed%2F62%2Fa91cbbd877efcd86492b9772c677d5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6" y="375104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75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4.infourok.ru/uploads/ex/12a2/00007449-e7b6dbd9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1" y="0"/>
            <a:ext cx="1129937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919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yslide.ru/documents_7/e318240f395ac93eb85b6c5406da6f1b/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326572"/>
            <a:ext cx="11212286" cy="607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234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zen_doc/1570751/pub_5e4cd6b995ed5c05adb3222e_5f0027bb1a895d187461065d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7797"/>
            <a:ext cx="11244943" cy="643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737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1090/0005b5df-2f5638cd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0" y="457201"/>
            <a:ext cx="11179629" cy="707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85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7" y="301171"/>
            <a:ext cx="4778829" cy="6371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768" y="319314"/>
            <a:ext cx="7238232" cy="63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80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6" y="451758"/>
            <a:ext cx="11332030" cy="595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3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7" y="291049"/>
            <a:ext cx="11397344" cy="645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35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1504</TotalTime>
  <Words>7</Words>
  <Application>Microsoft Office PowerPoint</Application>
  <PresentationFormat>Широкоэкранный</PresentationFormat>
  <Paragraphs>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Arial</vt:lpstr>
      <vt:lpstr>Garamond</vt:lpstr>
      <vt:lpstr>Натуральные материалы</vt:lpstr>
      <vt:lpstr>«Как жили люди на Руси»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«Как жили люди на Руси»</dc:title>
  <dc:creator>Acer</dc:creator>
  <cp:lastModifiedBy>Acer</cp:lastModifiedBy>
  <cp:revision>13</cp:revision>
  <dcterms:created xsi:type="dcterms:W3CDTF">2021-07-06T11:54:50Z</dcterms:created>
  <dcterms:modified xsi:type="dcterms:W3CDTF">2021-07-08T10:21:14Z</dcterms:modified>
</cp:coreProperties>
</file>